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48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5222"/>
    <a:srgbClr val="FCD7B8"/>
    <a:srgbClr val="C2DCA6"/>
    <a:srgbClr val="708428"/>
    <a:srgbClr val="C8D7B7"/>
    <a:srgbClr val="61A375"/>
    <a:srgbClr val="A9CBD7"/>
    <a:srgbClr val="005A74"/>
    <a:srgbClr val="005A3A"/>
    <a:srgbClr val="C0D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48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E85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9136" y="672461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FCD7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FCD7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FCD7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FCD7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E85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Salud Animal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036" y="932386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24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26</cp:revision>
  <dcterms:created xsi:type="dcterms:W3CDTF">2018-07-03T11:45:32Z</dcterms:created>
  <dcterms:modified xsi:type="dcterms:W3CDTF">2024-07-03T15:00:22Z</dcterms:modified>
</cp:coreProperties>
</file>